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3"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9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microsoft.com/office/2016/11/relationships/changesInfo" Target="changesInfos/changesInfo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Cormick, John" userId="872fc56c-f648-4c83-9a80-0bb9da7e00af" providerId="ADAL" clId="{2B6F7610-45C3-4004-BCE8-4C77F794BB20}"/>
    <pc:docChg chg="undo custSel addSld modSld">
      <pc:chgData name="MacCormick, John" userId="872fc56c-f648-4c83-9a80-0bb9da7e00af" providerId="ADAL" clId="{2B6F7610-45C3-4004-BCE8-4C77F794BB20}" dt="2024-02-05T15:34:40.661" v="126" actId="20577"/>
      <pc:docMkLst>
        <pc:docMk/>
      </pc:docMkLst>
      <pc:sldChg chg="modSp mod">
        <pc:chgData name="MacCormick, John" userId="872fc56c-f648-4c83-9a80-0bb9da7e00af" providerId="ADAL" clId="{2B6F7610-45C3-4004-BCE8-4C77F794BB20}" dt="2024-02-05T15:33:01.251" v="28" actId="27636"/>
        <pc:sldMkLst>
          <pc:docMk/>
          <pc:sldMk cId="260818664" sldId="257"/>
        </pc:sldMkLst>
        <pc:spChg chg="mod">
          <ac:chgData name="MacCormick, John" userId="872fc56c-f648-4c83-9a80-0bb9da7e00af" providerId="ADAL" clId="{2B6F7610-45C3-4004-BCE8-4C77F794BB20}" dt="2024-02-05T15:33:01.251" v="28" actId="27636"/>
          <ac:spMkLst>
            <pc:docMk/>
            <pc:sldMk cId="260818664" sldId="257"/>
            <ac:spMk id="5" creationId="{F5EF44F0-4D5D-E600-6207-9DAC306F3D67}"/>
          </ac:spMkLst>
        </pc:spChg>
      </pc:sldChg>
      <pc:sldChg chg="modSp new mod">
        <pc:chgData name="MacCormick, John" userId="872fc56c-f648-4c83-9a80-0bb9da7e00af" providerId="ADAL" clId="{2B6F7610-45C3-4004-BCE8-4C77F794BB20}" dt="2024-02-05T15:32:12.642" v="13" actId="20577"/>
        <pc:sldMkLst>
          <pc:docMk/>
          <pc:sldMk cId="952740259" sldId="258"/>
        </pc:sldMkLst>
        <pc:spChg chg="mod">
          <ac:chgData name="MacCormick, John" userId="872fc56c-f648-4c83-9a80-0bb9da7e00af" providerId="ADAL" clId="{2B6F7610-45C3-4004-BCE8-4C77F794BB20}" dt="2024-02-05T15:31:54.503" v="8" actId="20577"/>
          <ac:spMkLst>
            <pc:docMk/>
            <pc:sldMk cId="952740259" sldId="258"/>
            <ac:spMk id="2" creationId="{953B2A55-ECC4-82F3-0C5F-8BC6C0C33B34}"/>
          </ac:spMkLst>
        </pc:spChg>
        <pc:spChg chg="mod">
          <ac:chgData name="MacCormick, John" userId="872fc56c-f648-4c83-9a80-0bb9da7e00af" providerId="ADAL" clId="{2B6F7610-45C3-4004-BCE8-4C77F794BB20}" dt="2024-02-05T15:32:12.642" v="13" actId="20577"/>
          <ac:spMkLst>
            <pc:docMk/>
            <pc:sldMk cId="952740259" sldId="258"/>
            <ac:spMk id="3" creationId="{6EFC6277-9E47-02E8-40FC-791D49730CF6}"/>
          </ac:spMkLst>
        </pc:spChg>
      </pc:sldChg>
      <pc:sldChg chg="addSp modSp new mod">
        <pc:chgData name="MacCormick, John" userId="872fc56c-f648-4c83-9a80-0bb9da7e00af" providerId="ADAL" clId="{2B6F7610-45C3-4004-BCE8-4C77F794BB20}" dt="2024-02-05T15:33:24.817" v="71" actId="1076"/>
        <pc:sldMkLst>
          <pc:docMk/>
          <pc:sldMk cId="4267841666" sldId="259"/>
        </pc:sldMkLst>
        <pc:spChg chg="mod">
          <ac:chgData name="MacCormick, John" userId="872fc56c-f648-4c83-9a80-0bb9da7e00af" providerId="ADAL" clId="{2B6F7610-45C3-4004-BCE8-4C77F794BB20}" dt="2024-02-05T15:32:49.600" v="22" actId="20577"/>
          <ac:spMkLst>
            <pc:docMk/>
            <pc:sldMk cId="4267841666" sldId="259"/>
            <ac:spMk id="2" creationId="{28D297F7-1C4A-47AD-D120-E8FC8DBB0557}"/>
          </ac:spMkLst>
        </pc:spChg>
        <pc:spChg chg="mod">
          <ac:chgData name="MacCormick, John" userId="872fc56c-f648-4c83-9a80-0bb9da7e00af" providerId="ADAL" clId="{2B6F7610-45C3-4004-BCE8-4C77F794BB20}" dt="2024-02-05T15:32:59.233" v="26" actId="14100"/>
          <ac:spMkLst>
            <pc:docMk/>
            <pc:sldMk cId="4267841666" sldId="259"/>
            <ac:spMk id="3" creationId="{53CC449C-91C8-FA57-2A25-46D1DA3FA027}"/>
          </ac:spMkLst>
        </pc:spChg>
        <pc:spChg chg="add mod">
          <ac:chgData name="MacCormick, John" userId="872fc56c-f648-4c83-9a80-0bb9da7e00af" providerId="ADAL" clId="{2B6F7610-45C3-4004-BCE8-4C77F794BB20}" dt="2024-02-05T15:33:24.817" v="71" actId="1076"/>
          <ac:spMkLst>
            <pc:docMk/>
            <pc:sldMk cId="4267841666" sldId="259"/>
            <ac:spMk id="4" creationId="{C668CA3A-2060-124E-9E2E-69286A072281}"/>
          </ac:spMkLst>
        </pc:spChg>
      </pc:sldChg>
      <pc:sldChg chg="modSp new mod">
        <pc:chgData name="MacCormick, John" userId="872fc56c-f648-4c83-9a80-0bb9da7e00af" providerId="ADAL" clId="{2B6F7610-45C3-4004-BCE8-4C77F794BB20}" dt="2024-02-05T15:33:52.646" v="92" actId="20577"/>
        <pc:sldMkLst>
          <pc:docMk/>
          <pc:sldMk cId="3534241110" sldId="260"/>
        </pc:sldMkLst>
        <pc:spChg chg="mod">
          <ac:chgData name="MacCormick, John" userId="872fc56c-f648-4c83-9a80-0bb9da7e00af" providerId="ADAL" clId="{2B6F7610-45C3-4004-BCE8-4C77F794BB20}" dt="2024-02-05T15:33:44.311" v="80" actId="20577"/>
          <ac:spMkLst>
            <pc:docMk/>
            <pc:sldMk cId="3534241110" sldId="260"/>
            <ac:spMk id="2" creationId="{4663BD10-99D5-2302-FAAE-2EEBA0B17038}"/>
          </ac:spMkLst>
        </pc:spChg>
        <pc:spChg chg="mod">
          <ac:chgData name="MacCormick, John" userId="872fc56c-f648-4c83-9a80-0bb9da7e00af" providerId="ADAL" clId="{2B6F7610-45C3-4004-BCE8-4C77F794BB20}" dt="2024-02-05T15:33:52.646" v="92" actId="20577"/>
          <ac:spMkLst>
            <pc:docMk/>
            <pc:sldMk cId="3534241110" sldId="260"/>
            <ac:spMk id="3" creationId="{F1AF5D11-CBC5-CC74-AA9A-3FF77C99AF63}"/>
          </ac:spMkLst>
        </pc:spChg>
      </pc:sldChg>
      <pc:sldChg chg="modSp new mod">
        <pc:chgData name="MacCormick, John" userId="872fc56c-f648-4c83-9a80-0bb9da7e00af" providerId="ADAL" clId="{2B6F7610-45C3-4004-BCE8-4C77F794BB20}" dt="2024-02-05T15:34:40.661" v="126" actId="20577"/>
        <pc:sldMkLst>
          <pc:docMk/>
          <pc:sldMk cId="3219536107" sldId="261"/>
        </pc:sldMkLst>
        <pc:spChg chg="mod">
          <ac:chgData name="MacCormick, John" userId="872fc56c-f648-4c83-9a80-0bb9da7e00af" providerId="ADAL" clId="{2B6F7610-45C3-4004-BCE8-4C77F794BB20}" dt="2024-02-05T15:34:19.229" v="112" actId="20577"/>
          <ac:spMkLst>
            <pc:docMk/>
            <pc:sldMk cId="3219536107" sldId="261"/>
            <ac:spMk id="2" creationId="{3AE3F857-EAA6-19A2-C301-58540AE103C4}"/>
          </ac:spMkLst>
        </pc:spChg>
        <pc:spChg chg="mod">
          <ac:chgData name="MacCormick, John" userId="872fc56c-f648-4c83-9a80-0bb9da7e00af" providerId="ADAL" clId="{2B6F7610-45C3-4004-BCE8-4C77F794BB20}" dt="2024-02-05T15:34:40.661" v="126" actId="20577"/>
          <ac:spMkLst>
            <pc:docMk/>
            <pc:sldMk cId="3219536107" sldId="261"/>
            <ac:spMk id="3" creationId="{56CE135C-4495-7E56-FA44-8B8BACB5681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3C4DC-A9B0-28E4-DF06-E33765A6A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EEF90B-3DD2-59A9-9A94-9AEB1CBD30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2405D5-B45C-9C2F-6702-9C86F3D8A7ED}"/>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5" name="Footer Placeholder 4">
            <a:extLst>
              <a:ext uri="{FF2B5EF4-FFF2-40B4-BE49-F238E27FC236}">
                <a16:creationId xmlns:a16="http://schemas.microsoft.com/office/drawing/2014/main" id="{30541DB9-A7C0-64B8-0309-739918BC4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C58AA-1EAC-C88E-7018-B460609448AE}"/>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4202491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5219B-BC53-32C4-55BA-9212A7992C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E48D43-49F6-C30C-FF1B-9D7A792762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716ED9-A3D7-F74C-8E08-F25DD2DBF858}"/>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5" name="Footer Placeholder 4">
            <a:extLst>
              <a:ext uri="{FF2B5EF4-FFF2-40B4-BE49-F238E27FC236}">
                <a16:creationId xmlns:a16="http://schemas.microsoft.com/office/drawing/2014/main" id="{9B00EAF0-DF96-2886-C0C0-18EBB8F85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59B68-3934-77C8-2742-743BC88A1FEE}"/>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4256513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19A519-5042-0B7D-B4B2-AE36A2D14D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63E3A5-2097-A6C6-43D0-CAEAA190FE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17472-EA9A-87C0-D669-3B6A2A8611F9}"/>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5" name="Footer Placeholder 4">
            <a:extLst>
              <a:ext uri="{FF2B5EF4-FFF2-40B4-BE49-F238E27FC236}">
                <a16:creationId xmlns:a16="http://schemas.microsoft.com/office/drawing/2014/main" id="{0E05E3FB-3085-3149-B0E8-82E191A62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D82E9-1732-BE2D-2040-7EF2CB9024C8}"/>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1924983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EAF1F-EC5B-E44D-626A-D944DA906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CE8313-DAF8-136F-9DF5-E626AD86B1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E89432-C4DB-634A-3EF8-57C239A7641D}"/>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5" name="Footer Placeholder 4">
            <a:extLst>
              <a:ext uri="{FF2B5EF4-FFF2-40B4-BE49-F238E27FC236}">
                <a16:creationId xmlns:a16="http://schemas.microsoft.com/office/drawing/2014/main" id="{8F79CDEF-E960-C0EC-B853-9F62E5C202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C8BE2C-E74F-6C54-3C5C-0D1A54869FA7}"/>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225167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E34EA-D5FE-E3E1-FBAF-8D9DCA285A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0B0D2F-760C-9476-93B1-7ACC528885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0F1F5B-B7DA-7A8A-222D-049D2F13C424}"/>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5" name="Footer Placeholder 4">
            <a:extLst>
              <a:ext uri="{FF2B5EF4-FFF2-40B4-BE49-F238E27FC236}">
                <a16:creationId xmlns:a16="http://schemas.microsoft.com/office/drawing/2014/main" id="{94969D10-7959-9B37-D7BA-F68D555B3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AFA1F-A809-A676-F743-4B7810DDBDB8}"/>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127137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E23AB-AAFB-760E-EC35-7D6815C849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C1DC8F-ADEC-0A04-3235-CB5195A55F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842A96-F9FE-4937-4A07-C63900A5BC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0954A9-DF58-98CD-4557-869FEF6EA2BB}"/>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6" name="Footer Placeholder 5">
            <a:extLst>
              <a:ext uri="{FF2B5EF4-FFF2-40B4-BE49-F238E27FC236}">
                <a16:creationId xmlns:a16="http://schemas.microsoft.com/office/drawing/2014/main" id="{3A680D54-B013-129D-2681-AACB6B64B7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776E7-822A-C075-C3F6-44E210668C19}"/>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55300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29EA7-8535-0CF8-E99C-660A35E1EB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329C09-482C-BED6-0EAB-63CDA90CE0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7E5B29-D44B-992C-926C-C74A39F32A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58714E-9686-0821-4E20-B2C371F68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5CDB8B-04DE-68D5-6E54-4D29E86B9A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254CA9-8FEE-F189-9D47-5179C746B65D}"/>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8" name="Footer Placeholder 7">
            <a:extLst>
              <a:ext uri="{FF2B5EF4-FFF2-40B4-BE49-F238E27FC236}">
                <a16:creationId xmlns:a16="http://schemas.microsoft.com/office/drawing/2014/main" id="{7AA67EBA-555A-E3C2-34E2-1D4CF4E1F8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2F8B25-73B9-859E-C08E-394848A99F96}"/>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974236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7204-3571-7353-A1F9-3615670DAC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17469B-7FFE-24F4-D7E4-9F7BB19B8572}"/>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4" name="Footer Placeholder 3">
            <a:extLst>
              <a:ext uri="{FF2B5EF4-FFF2-40B4-BE49-F238E27FC236}">
                <a16:creationId xmlns:a16="http://schemas.microsoft.com/office/drawing/2014/main" id="{5D508890-D040-E1F4-28CC-8B45F91ADD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6DC318-4DDD-DC31-D025-82935743EC66}"/>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306525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CD8EB3-A49A-9D64-6AFF-92703ACAC014}"/>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3" name="Footer Placeholder 2">
            <a:extLst>
              <a:ext uri="{FF2B5EF4-FFF2-40B4-BE49-F238E27FC236}">
                <a16:creationId xmlns:a16="http://schemas.microsoft.com/office/drawing/2014/main" id="{3AB0B815-A539-0E53-25C9-EF251D2864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CE2748-2C70-856A-0128-3AD3CC5D3B90}"/>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4125073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9A182-CA6B-00BE-4927-FB7F987E6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B89948-FB30-4F9A-9C0D-050A11BA3C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01B1BB-AD8B-0648-2C1A-FC9FE901B7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4F9F86-8D42-F01C-AA72-8A14C28E284F}"/>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6" name="Footer Placeholder 5">
            <a:extLst>
              <a:ext uri="{FF2B5EF4-FFF2-40B4-BE49-F238E27FC236}">
                <a16:creationId xmlns:a16="http://schemas.microsoft.com/office/drawing/2014/main" id="{32EE39B5-05A2-58DD-E18F-D30C0859F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30E327-32CC-19DD-B755-608BBDDE5DD1}"/>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2842129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7097D-73A3-0409-C825-0FE2097149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258CC7-9B93-B29D-0EC9-141B120D68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9093E2-A12C-4712-BAD5-1617B42CFE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05F297-D298-52E0-16AF-09249A0D78F4}"/>
              </a:ext>
            </a:extLst>
          </p:cNvPr>
          <p:cNvSpPr>
            <a:spLocks noGrp="1"/>
          </p:cNvSpPr>
          <p:nvPr>
            <p:ph type="dt" sz="half" idx="10"/>
          </p:nvPr>
        </p:nvSpPr>
        <p:spPr/>
        <p:txBody>
          <a:bodyPr/>
          <a:lstStyle/>
          <a:p>
            <a:fld id="{408A652C-9A15-834F-AB59-48C0E5E6049D}" type="datetimeFigureOut">
              <a:rPr lang="en-US" smtClean="0"/>
              <a:t>2/26/2024</a:t>
            </a:fld>
            <a:endParaRPr lang="en-US"/>
          </a:p>
        </p:txBody>
      </p:sp>
      <p:sp>
        <p:nvSpPr>
          <p:cNvPr id="6" name="Footer Placeholder 5">
            <a:extLst>
              <a:ext uri="{FF2B5EF4-FFF2-40B4-BE49-F238E27FC236}">
                <a16:creationId xmlns:a16="http://schemas.microsoft.com/office/drawing/2014/main" id="{2AFF97AC-25B6-1859-C4C2-C63F9EC0FA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FC3722-91A1-E345-D65E-405CCA8172AD}"/>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11978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C37CBD-4AB4-F249-FE78-BC56CE1DE1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5C12E0-3DC2-B6D3-5D6F-830F4A3410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ABF3AF-04FD-F2A4-195A-1AA0B96808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08A652C-9A15-834F-AB59-48C0E5E6049D}" type="datetimeFigureOut">
              <a:rPr lang="en-US" smtClean="0"/>
              <a:t>2/26/2024</a:t>
            </a:fld>
            <a:endParaRPr lang="en-US"/>
          </a:p>
        </p:txBody>
      </p:sp>
      <p:sp>
        <p:nvSpPr>
          <p:cNvPr id="5" name="Footer Placeholder 4">
            <a:extLst>
              <a:ext uri="{FF2B5EF4-FFF2-40B4-BE49-F238E27FC236}">
                <a16:creationId xmlns:a16="http://schemas.microsoft.com/office/drawing/2014/main" id="{561032F5-0E6A-55B5-E8FD-F7794722B9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ADBC601-DFE3-2B16-A9A2-7B254660A3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AC69DD-E4B1-B542-912B-56DE2B052DFF}" type="slidenum">
              <a:rPr lang="en-US" smtClean="0"/>
              <a:t>‹#›</a:t>
            </a:fld>
            <a:endParaRPr lang="en-US"/>
          </a:p>
        </p:txBody>
      </p:sp>
    </p:spTree>
    <p:extLst>
      <p:ext uri="{BB962C8B-B14F-4D97-AF65-F5344CB8AC3E}">
        <p14:creationId xmlns:p14="http://schemas.microsoft.com/office/powerpoint/2010/main" val="3332801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81D64-F064-EFEE-29FB-7F86EABDB7DE}"/>
              </a:ext>
            </a:extLst>
          </p:cNvPr>
          <p:cNvSpPr>
            <a:spLocks noGrp="1"/>
          </p:cNvSpPr>
          <p:nvPr>
            <p:ph type="ctrTitle"/>
          </p:nvPr>
        </p:nvSpPr>
        <p:spPr>
          <a:xfrm>
            <a:off x="1540125" y="1138488"/>
            <a:ext cx="9144000" cy="2387600"/>
          </a:xfrm>
        </p:spPr>
        <p:txBody>
          <a:bodyPr/>
          <a:lstStyle/>
          <a:p>
            <a:r>
              <a:rPr lang="en-US" dirty="0"/>
              <a:t>Spam, politics, and censorship discussion</a:t>
            </a:r>
          </a:p>
        </p:txBody>
      </p:sp>
      <p:sp>
        <p:nvSpPr>
          <p:cNvPr id="3" name="Subtitle 2">
            <a:extLst>
              <a:ext uri="{FF2B5EF4-FFF2-40B4-BE49-F238E27FC236}">
                <a16:creationId xmlns:a16="http://schemas.microsoft.com/office/drawing/2014/main" id="{A3B64E39-01A8-AB37-460B-9C8B6CB623A6}"/>
              </a:ext>
            </a:extLst>
          </p:cNvPr>
          <p:cNvSpPr>
            <a:spLocks noGrp="1"/>
          </p:cNvSpPr>
          <p:nvPr>
            <p:ph type="subTitle" idx="1"/>
          </p:nvPr>
        </p:nvSpPr>
        <p:spPr>
          <a:xfrm>
            <a:off x="1524000" y="3649887"/>
            <a:ext cx="9144000" cy="1655762"/>
          </a:xfrm>
        </p:spPr>
        <p:txBody>
          <a:bodyPr/>
          <a:lstStyle/>
          <a:p>
            <a:r>
              <a:rPr lang="en-US" dirty="0"/>
              <a:t>Based on Quinn sections 3.1-3.6</a:t>
            </a:r>
          </a:p>
        </p:txBody>
      </p:sp>
    </p:spTree>
    <p:extLst>
      <p:ext uri="{BB962C8B-B14F-4D97-AF65-F5344CB8AC3E}">
        <p14:creationId xmlns:p14="http://schemas.microsoft.com/office/powerpoint/2010/main" val="743861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B2A55-ECC4-82F3-0C5F-8BC6C0C33B34}"/>
              </a:ext>
            </a:extLst>
          </p:cNvPr>
          <p:cNvSpPr>
            <a:spLocks noGrp="1"/>
          </p:cNvSpPr>
          <p:nvPr>
            <p:ph type="title"/>
          </p:nvPr>
        </p:nvSpPr>
        <p:spPr>
          <a:xfrm>
            <a:off x="846350" y="373275"/>
            <a:ext cx="10515600" cy="1325563"/>
          </a:xfrm>
        </p:spPr>
        <p:txBody>
          <a:bodyPr/>
          <a:lstStyle/>
          <a:p>
            <a:r>
              <a:rPr lang="en-US" dirty="0"/>
              <a:t>Activity 1: Moodle discussion questions</a:t>
            </a:r>
          </a:p>
        </p:txBody>
      </p:sp>
      <p:sp>
        <p:nvSpPr>
          <p:cNvPr id="3" name="Content Placeholder 2">
            <a:extLst>
              <a:ext uri="{FF2B5EF4-FFF2-40B4-BE49-F238E27FC236}">
                <a16:creationId xmlns:a16="http://schemas.microsoft.com/office/drawing/2014/main" id="{6EFC6277-9E47-02E8-40FC-791D49730CF6}"/>
              </a:ext>
            </a:extLst>
          </p:cNvPr>
          <p:cNvSpPr>
            <a:spLocks noGrp="1"/>
          </p:cNvSpPr>
          <p:nvPr>
            <p:ph idx="1"/>
          </p:nvPr>
        </p:nvSpPr>
        <p:spPr>
          <a:xfrm>
            <a:off x="846175" y="1833600"/>
            <a:ext cx="10515600" cy="4351338"/>
          </a:xfrm>
        </p:spPr>
        <p:txBody>
          <a:bodyPr>
            <a:normAutofit/>
          </a:bodyPr>
          <a:lstStyle/>
          <a:p>
            <a:r>
              <a:rPr lang="en-US" sz="3600" dirty="0"/>
              <a:t>We will discuss a couple of the discussion questions submitted to Moodle.</a:t>
            </a:r>
          </a:p>
          <a:p>
            <a:endParaRPr lang="en-US" sz="3600" dirty="0"/>
          </a:p>
        </p:txBody>
      </p:sp>
    </p:spTree>
    <p:extLst>
      <p:ext uri="{BB962C8B-B14F-4D97-AF65-F5344CB8AC3E}">
        <p14:creationId xmlns:p14="http://schemas.microsoft.com/office/powerpoint/2010/main" val="952740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B2A55-ECC4-82F3-0C5F-8BC6C0C33B34}"/>
              </a:ext>
            </a:extLst>
          </p:cNvPr>
          <p:cNvSpPr>
            <a:spLocks noGrp="1"/>
          </p:cNvSpPr>
          <p:nvPr>
            <p:ph type="title"/>
          </p:nvPr>
        </p:nvSpPr>
        <p:spPr/>
        <p:txBody>
          <a:bodyPr>
            <a:normAutofit fontScale="90000"/>
          </a:bodyPr>
          <a:lstStyle/>
          <a:p>
            <a:r>
              <a:rPr lang="en-US" dirty="0"/>
              <a:t>Activity 2: discussion questions from the textbook: 18, 19, 21</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EFC6277-9E47-02E8-40FC-791D49730CF6}"/>
              </a:ext>
            </a:extLst>
          </p:cNvPr>
          <p:cNvSpPr>
            <a:spLocks noGrp="1"/>
          </p:cNvSpPr>
          <p:nvPr>
            <p:ph idx="1"/>
          </p:nvPr>
        </p:nvSpPr>
        <p:spPr>
          <a:xfrm>
            <a:off x="854325" y="1849900"/>
            <a:ext cx="10515600" cy="4351338"/>
          </a:xfrm>
        </p:spPr>
        <p:txBody>
          <a:bodyPr>
            <a:normAutofit/>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18. Why is instant messaging or texting more popular among young adults than making phone calls?</a:t>
            </a:r>
          </a:p>
          <a:p>
            <a:r>
              <a:rPr lang="en-US" dirty="0">
                <a:effectLst/>
                <a:latin typeface="Calibri" panose="020F0502020204030204" pitchFamily="34" charset="0"/>
                <a:ea typeface="Calibri" panose="020F0502020204030204" pitchFamily="34" charset="0"/>
                <a:cs typeface="Times New Roman" panose="02020603050405020304" pitchFamily="18" charset="0"/>
              </a:rPr>
              <a:t>19. Why is “cold calling” considered to be an acceptable sales practice, but spamming isn’t?</a:t>
            </a:r>
          </a:p>
          <a:p>
            <a:r>
              <a:rPr lang="en-US" dirty="0">
                <a:effectLst/>
                <a:latin typeface="Calibri" panose="020F0502020204030204" pitchFamily="34" charset="0"/>
                <a:ea typeface="Calibri" panose="020F0502020204030204" pitchFamily="34" charset="0"/>
                <a:cs typeface="Times New Roman" panose="02020603050405020304" pitchFamily="18" charset="0"/>
              </a:rPr>
              <a:t>21. Stockbrokers are now required to save all their instant messaging communications. Is having a record of everything you type good or bad? Do you think this requirement will change the behavior of brokers?</a:t>
            </a:r>
          </a:p>
        </p:txBody>
      </p:sp>
    </p:spTree>
    <p:extLst>
      <p:ext uri="{BB962C8B-B14F-4D97-AF65-F5344CB8AC3E}">
        <p14:creationId xmlns:p14="http://schemas.microsoft.com/office/powerpoint/2010/main" val="368460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1DAFD-6659-38E4-828E-78DDD959CCA3}"/>
              </a:ext>
            </a:extLst>
          </p:cNvPr>
          <p:cNvSpPr>
            <a:spLocks noGrp="1"/>
          </p:cNvSpPr>
          <p:nvPr>
            <p:ph type="title"/>
          </p:nvPr>
        </p:nvSpPr>
        <p:spPr/>
        <p:txBody>
          <a:bodyPr/>
          <a:lstStyle/>
          <a:p>
            <a:r>
              <a:rPr lang="en-US" dirty="0"/>
              <a:t>Activity 3: Internet freedom</a:t>
            </a:r>
          </a:p>
        </p:txBody>
      </p:sp>
      <p:sp>
        <p:nvSpPr>
          <p:cNvPr id="3" name="Content Placeholder 2">
            <a:extLst>
              <a:ext uri="{FF2B5EF4-FFF2-40B4-BE49-F238E27FC236}">
                <a16:creationId xmlns:a16="http://schemas.microsoft.com/office/drawing/2014/main" id="{6D20A02A-2B57-1A37-8666-BFE0D3BFC7D7}"/>
              </a:ext>
            </a:extLst>
          </p:cNvPr>
          <p:cNvSpPr>
            <a:spLocks noGrp="1"/>
          </p:cNvSpPr>
          <p:nvPr>
            <p:ph idx="1"/>
          </p:nvPr>
        </p:nvSpPr>
        <p:spPr/>
        <p:txBody>
          <a:bodyPr/>
          <a:lstStyle/>
          <a:p>
            <a:r>
              <a:rPr lang="en-US" dirty="0"/>
              <a:t>Read the summary page of the report “Freedom on the Net 2022” (available on the Detailed Schedule page)</a:t>
            </a:r>
          </a:p>
          <a:p>
            <a:r>
              <a:rPr lang="en-US" dirty="0"/>
              <a:t>Now prepare a response to the textbook’s discussion question 24:</a:t>
            </a:r>
          </a:p>
          <a:p>
            <a:pPr lvl="1"/>
            <a:r>
              <a:rPr lang="en-US" dirty="0"/>
              <a:t>Should the tax dollars of citizens of democratic nations be used to help people in authoritarian nations get around the Web censorship of their repressive governments?</a:t>
            </a:r>
          </a:p>
        </p:txBody>
      </p:sp>
    </p:spTree>
    <p:extLst>
      <p:ext uri="{BB962C8B-B14F-4D97-AF65-F5344CB8AC3E}">
        <p14:creationId xmlns:p14="http://schemas.microsoft.com/office/powerpoint/2010/main" val="340385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05250-04DF-7E2E-1196-B462D790F9BA}"/>
              </a:ext>
            </a:extLst>
          </p:cNvPr>
          <p:cNvSpPr>
            <a:spLocks noGrp="1"/>
          </p:cNvSpPr>
          <p:nvPr>
            <p:ph type="title"/>
          </p:nvPr>
        </p:nvSpPr>
        <p:spPr/>
        <p:txBody>
          <a:bodyPr/>
          <a:lstStyle/>
          <a:p>
            <a:r>
              <a:rPr lang="en-US" dirty="0"/>
              <a:t>Activity 4: trustworthy information sources</a:t>
            </a:r>
          </a:p>
        </p:txBody>
      </p:sp>
      <p:sp>
        <p:nvSpPr>
          <p:cNvPr id="3" name="Content Placeholder 2">
            <a:extLst>
              <a:ext uri="{FF2B5EF4-FFF2-40B4-BE49-F238E27FC236}">
                <a16:creationId xmlns:a16="http://schemas.microsoft.com/office/drawing/2014/main" id="{2F372B48-3158-3C47-4268-B534B73E2649}"/>
              </a:ext>
            </a:extLst>
          </p:cNvPr>
          <p:cNvSpPr>
            <a:spLocks noGrp="1"/>
          </p:cNvSpPr>
          <p:nvPr>
            <p:ph idx="1"/>
          </p:nvPr>
        </p:nvSpPr>
        <p:spPr/>
        <p:txBody>
          <a:bodyPr/>
          <a:lstStyle/>
          <a:p>
            <a:r>
              <a:rPr lang="en-US" dirty="0"/>
              <a:t>List the three of four sources of information that you use most often for obtaining information about current affairs, politics, or other topics that you care about. Order your sources according to how often you use them.</a:t>
            </a:r>
          </a:p>
          <a:p>
            <a:r>
              <a:rPr lang="en-US" dirty="0"/>
              <a:t>Now reorder the list, ordered by how much you trust the information from </a:t>
            </a:r>
            <a:r>
              <a:rPr lang="en-US"/>
              <a:t>each source. </a:t>
            </a:r>
            <a:r>
              <a:rPr lang="en-US" dirty="0"/>
              <a:t>Did the ordering change? Why or why not?</a:t>
            </a:r>
          </a:p>
        </p:txBody>
      </p:sp>
    </p:spTree>
    <p:extLst>
      <p:ext uri="{BB962C8B-B14F-4D97-AF65-F5344CB8AC3E}">
        <p14:creationId xmlns:p14="http://schemas.microsoft.com/office/powerpoint/2010/main" val="2130868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229</Words>
  <Application>Microsoft Office PowerPoint</Application>
  <PresentationFormat>Widescreen</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Spam, politics, and censorship discussion</vt:lpstr>
      <vt:lpstr>Activity 1: Moodle discussion questions</vt:lpstr>
      <vt:lpstr>Activity 2: discussion questions from the textbook: 18, 19, 21 </vt:lpstr>
      <vt:lpstr>Activity 3: Internet freedom</vt:lpstr>
      <vt:lpstr>Activity 4: trustworthy information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Automation and globalization discussion</dc:title>
  <dc:creator>John MacCormick</dc:creator>
  <cp:lastModifiedBy>John MacCormick</cp:lastModifiedBy>
  <cp:revision>4</cp:revision>
  <dcterms:created xsi:type="dcterms:W3CDTF">2024-02-05T14:27:27Z</dcterms:created>
  <dcterms:modified xsi:type="dcterms:W3CDTF">2024-02-26T21:38:14Z</dcterms:modified>
</cp:coreProperties>
</file>